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  <p:sldId id="259" r:id="rId3"/>
    <p:sldId id="258" r:id="rId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9" d="100"/>
          <a:sy n="109" d="100"/>
        </p:scale>
        <p:origin x="945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jp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0D50D-35DB-486A-BBEE-B7EAB54F5D61}" type="datetimeFigureOut">
              <a:rPr lang="en-US" smtClean="0"/>
              <a:t>9/6/2024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9BD04-9D3C-490D-A43D-98E9260EE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9039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0D50D-35DB-486A-BBEE-B7EAB54F5D61}" type="datetimeFigureOut">
              <a:rPr lang="en-US" smtClean="0"/>
              <a:t>9/6/2024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9BD04-9D3C-490D-A43D-98E9260EE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87573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0D50D-35DB-486A-BBEE-B7EAB54F5D61}" type="datetimeFigureOut">
              <a:rPr lang="en-US" smtClean="0"/>
              <a:t>9/6/2024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9BD04-9D3C-490D-A43D-98E9260EE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856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0D50D-35DB-486A-BBEE-B7EAB54F5D61}" type="datetimeFigureOut">
              <a:rPr lang="en-US" smtClean="0"/>
              <a:t>9/6/2024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9BD04-9D3C-490D-A43D-98E9260EE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0621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0D50D-35DB-486A-BBEE-B7EAB54F5D61}" type="datetimeFigureOut">
              <a:rPr lang="en-US" smtClean="0"/>
              <a:t>9/6/2024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9BD04-9D3C-490D-A43D-98E9260EE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61566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0D50D-35DB-486A-BBEE-B7EAB54F5D61}" type="datetimeFigureOut">
              <a:rPr lang="en-US" smtClean="0"/>
              <a:t>9/6/2024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9BD04-9D3C-490D-A43D-98E9260EE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76342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0D50D-35DB-486A-BBEE-B7EAB54F5D61}" type="datetimeFigureOut">
              <a:rPr lang="en-US" smtClean="0"/>
              <a:t>9/6/2024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9BD04-9D3C-490D-A43D-98E9260EE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3648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0D50D-35DB-486A-BBEE-B7EAB54F5D61}" type="datetimeFigureOut">
              <a:rPr lang="en-US" smtClean="0"/>
              <a:t>9/6/2024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9BD04-9D3C-490D-A43D-98E9260EE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70854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0D50D-35DB-486A-BBEE-B7EAB54F5D61}" type="datetimeFigureOut">
              <a:rPr lang="en-US" smtClean="0"/>
              <a:t>9/6/2024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9BD04-9D3C-490D-A43D-98E9260EE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87336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0D50D-35DB-486A-BBEE-B7EAB54F5D61}" type="datetimeFigureOut">
              <a:rPr lang="en-US" smtClean="0"/>
              <a:t>9/6/2024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9BD04-9D3C-490D-A43D-98E9260EE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6021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C0D50D-35DB-486A-BBEE-B7EAB54F5D61}" type="datetimeFigureOut">
              <a:rPr lang="en-US" smtClean="0"/>
              <a:t>9/6/2024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79BD04-9D3C-490D-A43D-98E9260EE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01054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C0D50D-35DB-486A-BBEE-B7EAB54F5D61}" type="datetimeFigureOut">
              <a:rPr lang="en-US" smtClean="0"/>
              <a:t>9/6/2024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79BD04-9D3C-490D-A43D-98E9260EE39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64378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jpeg"/><Relationship Id="rId7" Type="http://schemas.openxmlformats.org/officeDocument/2006/relationships/image" Target="../media/image8.pn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room with boxes and objects&#10;&#10;Description automatically generated">
            <a:extLst>
              <a:ext uri="{FF2B5EF4-FFF2-40B4-BE49-F238E27FC236}">
                <a16:creationId xmlns:a16="http://schemas.microsoft.com/office/drawing/2014/main" id="{8DE36FCD-8B2C-9483-1C56-6DA2EFC972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8295" y="1080028"/>
            <a:ext cx="6100807" cy="4593465"/>
          </a:xfrm>
          <a:prstGeom prst="rect">
            <a:avLst/>
          </a:prstGeom>
        </p:spPr>
      </p:pic>
      <p:pic>
        <p:nvPicPr>
          <p:cNvPr id="11" name="Picture 10" descr="A black robot with wheels and wires&#10;&#10;Description automatically generated">
            <a:extLst>
              <a:ext uri="{FF2B5EF4-FFF2-40B4-BE49-F238E27FC236}">
                <a16:creationId xmlns:a16="http://schemas.microsoft.com/office/drawing/2014/main" id="{0A1FA942-02FF-FCFD-B6F2-8AB13CABE93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4302" y="1270948"/>
            <a:ext cx="1265404" cy="1687205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05BD4322-958C-8C39-1B00-3B633837E55D}"/>
              </a:ext>
            </a:extLst>
          </p:cNvPr>
          <p:cNvSpPr txBox="1"/>
          <p:nvPr/>
        </p:nvSpPr>
        <p:spPr>
          <a:xfrm>
            <a:off x="1494302" y="2933208"/>
            <a:ext cx="1265404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Robotic Agent</a:t>
            </a:r>
          </a:p>
        </p:txBody>
      </p:sp>
    </p:spTree>
    <p:extLst>
      <p:ext uri="{BB962C8B-B14F-4D97-AF65-F5344CB8AC3E}">
        <p14:creationId xmlns:p14="http://schemas.microsoft.com/office/powerpoint/2010/main" val="17187000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: Rounded Corners 15">
            <a:extLst>
              <a:ext uri="{FF2B5EF4-FFF2-40B4-BE49-F238E27FC236}">
                <a16:creationId xmlns:a16="http://schemas.microsoft.com/office/drawing/2014/main" id="{DB650863-C0FB-3759-5AFB-676C6481486E}"/>
              </a:ext>
            </a:extLst>
          </p:cNvPr>
          <p:cNvSpPr/>
          <p:nvPr/>
        </p:nvSpPr>
        <p:spPr>
          <a:xfrm>
            <a:off x="4930760" y="121649"/>
            <a:ext cx="3364467" cy="6637968"/>
          </a:xfrm>
          <a:prstGeom prst="roundRect">
            <a:avLst>
              <a:gd name="adj" fmla="val 5469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: Rounded Corners 14">
            <a:extLst>
              <a:ext uri="{FF2B5EF4-FFF2-40B4-BE49-F238E27FC236}">
                <a16:creationId xmlns:a16="http://schemas.microsoft.com/office/drawing/2014/main" id="{CF4DEA68-62AC-5228-B590-B82FDB67C27E}"/>
              </a:ext>
            </a:extLst>
          </p:cNvPr>
          <p:cNvSpPr/>
          <p:nvPr/>
        </p:nvSpPr>
        <p:spPr>
          <a:xfrm>
            <a:off x="1345523" y="161879"/>
            <a:ext cx="3030114" cy="6597738"/>
          </a:xfrm>
          <a:prstGeom prst="roundRect">
            <a:avLst>
              <a:gd name="adj" fmla="val 5469"/>
            </a:avLst>
          </a:prstGeom>
          <a:solidFill>
            <a:schemeClr val="accent1">
              <a:lumMod val="20000"/>
              <a:lumOff val="8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blue barrel on a pallet&#10;&#10;Description automatically generated">
            <a:extLst>
              <a:ext uri="{FF2B5EF4-FFF2-40B4-BE49-F238E27FC236}">
                <a16:creationId xmlns:a16="http://schemas.microsoft.com/office/drawing/2014/main" id="{47823E8A-EBF1-2C12-82FF-29A458A338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0530" y="161879"/>
            <a:ext cx="2907272" cy="1938182"/>
          </a:xfrm>
          <a:prstGeom prst="rect">
            <a:avLst/>
          </a:prstGeom>
        </p:spPr>
      </p:pic>
      <p:pic>
        <p:nvPicPr>
          <p:cNvPr id="1026" name="Picture 2" descr="AI Brain with Lines of Connection Style Setting Up for New Installation  Icon, and Artifical Intelligent Symbol Concepts Design Stock Vector -  Illustration of technology, analysis: 271877738">
            <a:extLst>
              <a:ext uri="{FF2B5EF4-FFF2-40B4-BE49-F238E27FC236}">
                <a16:creationId xmlns:a16="http://schemas.microsoft.com/office/drawing/2014/main" id="{DDCBA124-82A8-2459-522E-4800990C4F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185" b="17512"/>
          <a:stretch/>
        </p:blipFill>
        <p:spPr bwMode="auto">
          <a:xfrm>
            <a:off x="1636988" y="4578416"/>
            <a:ext cx="2353912" cy="17479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Plus Sign 6">
            <a:extLst>
              <a:ext uri="{FF2B5EF4-FFF2-40B4-BE49-F238E27FC236}">
                <a16:creationId xmlns:a16="http://schemas.microsoft.com/office/drawing/2014/main" id="{8D44B165-3A77-DC04-B213-CB89173FC9DC}"/>
              </a:ext>
            </a:extLst>
          </p:cNvPr>
          <p:cNvSpPr/>
          <p:nvPr/>
        </p:nvSpPr>
        <p:spPr>
          <a:xfrm>
            <a:off x="2432413" y="3375809"/>
            <a:ext cx="856333" cy="778771"/>
          </a:xfrm>
          <a:prstGeom prst="mathPlus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133B83D-CBF6-9018-C097-4AF610FC64D7}"/>
              </a:ext>
            </a:extLst>
          </p:cNvPr>
          <p:cNvSpPr txBox="1"/>
          <p:nvPr/>
        </p:nvSpPr>
        <p:spPr>
          <a:xfrm>
            <a:off x="5148073" y="2102223"/>
            <a:ext cx="29302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Chemical Leaks Localization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73606BB1-C4E5-75CF-C6FC-79B5EA038E3B}"/>
              </a:ext>
            </a:extLst>
          </p:cNvPr>
          <p:cNvSpPr/>
          <p:nvPr/>
        </p:nvSpPr>
        <p:spPr>
          <a:xfrm>
            <a:off x="4472521" y="2932267"/>
            <a:ext cx="376312" cy="369332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8" name="Picture 4" descr="What Industries Are Responsible for Water Contamination?">
            <a:extLst>
              <a:ext uri="{FF2B5EF4-FFF2-40B4-BE49-F238E27FC236}">
                <a16:creationId xmlns:a16="http://schemas.microsoft.com/office/drawing/2014/main" id="{B1CEB348-6A0E-D9E2-EBFE-F539ACF3A50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00530" y="2499605"/>
            <a:ext cx="2930215" cy="1538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0C939C2-872D-CC3F-BE98-B88F62050FB4}"/>
              </a:ext>
            </a:extLst>
          </p:cNvPr>
          <p:cNvSpPr txBox="1"/>
          <p:nvPr/>
        </p:nvSpPr>
        <p:spPr>
          <a:xfrm>
            <a:off x="5100530" y="4070780"/>
            <a:ext cx="29663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Water Pollution Localization</a:t>
            </a:r>
          </a:p>
        </p:txBody>
      </p:sp>
      <p:pic>
        <p:nvPicPr>
          <p:cNvPr id="1030" name="Picture 6" descr="Studies connect wildfire smoke side effects to COVID-19 risk - Los Angeles  Times">
            <a:extLst>
              <a:ext uri="{FF2B5EF4-FFF2-40B4-BE49-F238E27FC236}">
                <a16:creationId xmlns:a16="http://schemas.microsoft.com/office/drawing/2014/main" id="{38E32725-4578-DA07-FDAE-21A0CA3CC58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17223" y="4437512"/>
            <a:ext cx="2932978" cy="19527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38874DF-7D1A-3CE2-E7D9-E8F0C0A317BE}"/>
              </a:ext>
            </a:extLst>
          </p:cNvPr>
          <p:cNvSpPr txBox="1"/>
          <p:nvPr/>
        </p:nvSpPr>
        <p:spPr>
          <a:xfrm>
            <a:off x="5427320" y="6390285"/>
            <a:ext cx="23127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Wildfire Localization</a:t>
            </a:r>
          </a:p>
        </p:txBody>
      </p:sp>
      <p:pic>
        <p:nvPicPr>
          <p:cNvPr id="1034" name="Picture 10" descr="Recommended and Supported Drones – DroneDeploy">
            <a:extLst>
              <a:ext uri="{FF2B5EF4-FFF2-40B4-BE49-F238E27FC236}">
                <a16:creationId xmlns:a16="http://schemas.microsoft.com/office/drawing/2014/main" id="{8E691C06-6B77-0206-1AE6-8AA3D1EABD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7464" y="616469"/>
            <a:ext cx="2316055" cy="13027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Bluefin SandShark Autonomous Underwater Vehicle (AUV) - General Dynamics  Mission Systems">
            <a:extLst>
              <a:ext uri="{FF2B5EF4-FFF2-40B4-BE49-F238E27FC236}">
                <a16:creationId xmlns:a16="http://schemas.microsoft.com/office/drawing/2014/main" id="{19F5161D-D6BE-9677-A631-07FFA9F7B3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36339" y="2049242"/>
            <a:ext cx="2738941" cy="12462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17" descr="A black robot with wires and wires&#10;&#10;Description automatically generated">
            <a:extLst>
              <a:ext uri="{FF2B5EF4-FFF2-40B4-BE49-F238E27FC236}">
                <a16:creationId xmlns:a16="http://schemas.microsoft.com/office/drawing/2014/main" id="{AF2B3035-5678-3C98-56C6-6046761B8CB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3726" y="333607"/>
            <a:ext cx="1766454" cy="1766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05423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912430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28</TotalTime>
  <Words>10</Words>
  <Application>Microsoft Office PowerPoint</Application>
  <PresentationFormat>On-screen Show (4:3)</PresentationFormat>
  <Paragraphs>4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</vt:vector>
  </TitlesOfParts>
  <Company>Louisiana Tech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Lingxiao Wang</dc:creator>
  <cp:lastModifiedBy>Lingxiao Wang</cp:lastModifiedBy>
  <cp:revision>4</cp:revision>
  <dcterms:created xsi:type="dcterms:W3CDTF">2024-06-28T21:33:19Z</dcterms:created>
  <dcterms:modified xsi:type="dcterms:W3CDTF">2024-09-06T21:24:05Z</dcterms:modified>
</cp:coreProperties>
</file>

<file path=docProps/thumbnail.jpeg>
</file>